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B6AA570-5A9F-4C14-9FF9-E1825E368BF0}" type="doc">
      <dgm:prSet loTypeId="urn:microsoft.com/office/officeart/2005/8/layout/hList3" loCatId="list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en-CA"/>
        </a:p>
      </dgm:t>
    </dgm:pt>
    <dgm:pt modelId="{E3193370-3CFB-4559-A219-0019AE3CAFEF}">
      <dgm:prSet phldrT="[Text]"/>
      <dgm:spPr/>
      <dgm:t>
        <a:bodyPr/>
        <a:lstStyle/>
        <a:p>
          <a:r>
            <a:rPr lang="en-CA" dirty="0" smtClean="0"/>
            <a:t>Learning Spirit</a:t>
          </a:r>
          <a:endParaRPr lang="en-CA" dirty="0"/>
        </a:p>
      </dgm:t>
    </dgm:pt>
    <dgm:pt modelId="{EA4FC4D3-EB81-4CD6-AB05-CF3DD8BCEAA3}" type="parTrans" cxnId="{3CAE547D-AC5A-4D45-8EAD-EB985974AF61}">
      <dgm:prSet/>
      <dgm:spPr/>
      <dgm:t>
        <a:bodyPr/>
        <a:lstStyle/>
        <a:p>
          <a:endParaRPr lang="en-CA"/>
        </a:p>
      </dgm:t>
    </dgm:pt>
    <dgm:pt modelId="{DD5B0C47-2F3E-46AD-8500-E91E00BE4571}" type="sibTrans" cxnId="{3CAE547D-AC5A-4D45-8EAD-EB985974AF61}">
      <dgm:prSet/>
      <dgm:spPr/>
      <dgm:t>
        <a:bodyPr/>
        <a:lstStyle/>
        <a:p>
          <a:endParaRPr lang="en-CA"/>
        </a:p>
      </dgm:t>
    </dgm:pt>
    <dgm:pt modelId="{D77D1DE9-DE3F-4B29-ABEA-E135F41C998C}">
      <dgm:prSet phldrT="[Text]"/>
      <dgm:spPr/>
      <dgm:t>
        <a:bodyPr/>
        <a:lstStyle/>
        <a:p>
          <a:r>
            <a:rPr lang="en-CA" dirty="0" smtClean="0"/>
            <a:t>Provincial Learning Outcomes</a:t>
          </a:r>
          <a:endParaRPr lang="en-CA" dirty="0"/>
        </a:p>
      </dgm:t>
    </dgm:pt>
    <dgm:pt modelId="{B5919C98-3F53-4E2E-8E94-C32CDCE0F93E}" type="parTrans" cxnId="{E964454D-9C19-49BB-8175-6F5682CAC96B}">
      <dgm:prSet/>
      <dgm:spPr/>
      <dgm:t>
        <a:bodyPr/>
        <a:lstStyle/>
        <a:p>
          <a:endParaRPr lang="en-CA"/>
        </a:p>
      </dgm:t>
    </dgm:pt>
    <dgm:pt modelId="{A1DF4FB2-701A-4ABB-857C-84C4E9001095}" type="sibTrans" cxnId="{E964454D-9C19-49BB-8175-6F5682CAC96B}">
      <dgm:prSet/>
      <dgm:spPr/>
      <dgm:t>
        <a:bodyPr/>
        <a:lstStyle/>
        <a:p>
          <a:endParaRPr lang="en-CA"/>
        </a:p>
      </dgm:t>
    </dgm:pt>
    <dgm:pt modelId="{F023C078-49FC-4614-8464-5D34E28A8728}">
      <dgm:prSet phldrT="[Text]"/>
      <dgm:spPr/>
      <dgm:t>
        <a:bodyPr/>
        <a:lstStyle/>
        <a:p>
          <a:r>
            <a:rPr lang="en-CA" dirty="0" smtClean="0"/>
            <a:t>Cross Cultural Standards</a:t>
          </a:r>
          <a:endParaRPr lang="en-CA" dirty="0"/>
        </a:p>
      </dgm:t>
    </dgm:pt>
    <dgm:pt modelId="{4A8F36D5-9E78-4C7E-ACA2-E99B5F34511E}" type="parTrans" cxnId="{6A692989-795E-4800-8C72-3CE00183F8E7}">
      <dgm:prSet/>
      <dgm:spPr/>
      <dgm:t>
        <a:bodyPr/>
        <a:lstStyle/>
        <a:p>
          <a:endParaRPr lang="en-CA"/>
        </a:p>
      </dgm:t>
    </dgm:pt>
    <dgm:pt modelId="{E259CAD5-EFC6-4D26-8814-570CE22CD0C1}" type="sibTrans" cxnId="{6A692989-795E-4800-8C72-3CE00183F8E7}">
      <dgm:prSet/>
      <dgm:spPr/>
      <dgm:t>
        <a:bodyPr/>
        <a:lstStyle/>
        <a:p>
          <a:endParaRPr lang="en-CA"/>
        </a:p>
      </dgm:t>
    </dgm:pt>
    <dgm:pt modelId="{E8BE60E1-4E6D-468F-BFCB-42D8300C149D}">
      <dgm:prSet phldrT="[Text]"/>
      <dgm:spPr/>
      <dgm:t>
        <a:bodyPr/>
        <a:lstStyle/>
        <a:p>
          <a:r>
            <a:rPr lang="en-CA" dirty="0" smtClean="0"/>
            <a:t>Digital Literacy Competencies</a:t>
          </a:r>
          <a:endParaRPr lang="en-CA" dirty="0"/>
        </a:p>
      </dgm:t>
    </dgm:pt>
    <dgm:pt modelId="{7B997FE8-BBC7-42D1-B01E-642653ED8F79}" type="parTrans" cxnId="{4A89E418-9639-4E1B-AD31-29919B9B7611}">
      <dgm:prSet/>
      <dgm:spPr/>
      <dgm:t>
        <a:bodyPr/>
        <a:lstStyle/>
        <a:p>
          <a:endParaRPr lang="en-CA"/>
        </a:p>
      </dgm:t>
    </dgm:pt>
    <dgm:pt modelId="{26B7483C-56E0-405B-AFC2-71A69CBBA62E}" type="sibTrans" cxnId="{4A89E418-9639-4E1B-AD31-29919B9B7611}">
      <dgm:prSet/>
      <dgm:spPr/>
      <dgm:t>
        <a:bodyPr/>
        <a:lstStyle/>
        <a:p>
          <a:endParaRPr lang="en-CA"/>
        </a:p>
      </dgm:t>
    </dgm:pt>
    <dgm:pt modelId="{807F3990-B9BB-49CD-8A54-2D8AD6658FC1}" type="pres">
      <dgm:prSet presAssocID="{FB6AA570-5A9F-4C14-9FF9-E1825E368BF0}" presName="composite" presStyleCnt="0">
        <dgm:presLayoutVars>
          <dgm:chMax val="1"/>
          <dgm:dir/>
          <dgm:resizeHandles val="exact"/>
        </dgm:presLayoutVars>
      </dgm:prSet>
      <dgm:spPr/>
    </dgm:pt>
    <dgm:pt modelId="{A5299A5C-0095-405B-BCA2-DB9ED1EA3EB0}" type="pres">
      <dgm:prSet presAssocID="{E3193370-3CFB-4559-A219-0019AE3CAFEF}" presName="roof" presStyleLbl="dkBgShp" presStyleIdx="0" presStyleCnt="2"/>
      <dgm:spPr/>
    </dgm:pt>
    <dgm:pt modelId="{1D513D34-1581-4582-AAF2-3EC8643D63FD}" type="pres">
      <dgm:prSet presAssocID="{E3193370-3CFB-4559-A219-0019AE3CAFEF}" presName="pillars" presStyleCnt="0"/>
      <dgm:spPr/>
    </dgm:pt>
    <dgm:pt modelId="{EA8BE4F6-1AEE-4839-A51A-C004868B105C}" type="pres">
      <dgm:prSet presAssocID="{E3193370-3CFB-4559-A219-0019AE3CAFEF}" presName="pillar1" presStyleLbl="node1" presStyleIdx="0" presStyleCnt="3">
        <dgm:presLayoutVars>
          <dgm:bulletEnabled val="1"/>
        </dgm:presLayoutVars>
      </dgm:prSet>
      <dgm:spPr/>
    </dgm:pt>
    <dgm:pt modelId="{3FBB7B31-A2C6-436B-8678-5A7498ACE954}" type="pres">
      <dgm:prSet presAssocID="{F023C078-49FC-4614-8464-5D34E28A8728}" presName="pillarX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F6D964FD-E7E2-42F1-9C8C-852C7B2F7A89}" type="pres">
      <dgm:prSet presAssocID="{E8BE60E1-4E6D-468F-BFCB-42D8300C149D}" presName="pillarX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7BEC907A-0125-4190-9610-B04DDE8C6A2E}" type="pres">
      <dgm:prSet presAssocID="{E3193370-3CFB-4559-A219-0019AE3CAFEF}" presName="base" presStyleLbl="dkBgShp" presStyleIdx="1" presStyleCnt="2"/>
      <dgm:spPr/>
    </dgm:pt>
  </dgm:ptLst>
  <dgm:cxnLst>
    <dgm:cxn modelId="{E964454D-9C19-49BB-8175-6F5682CAC96B}" srcId="{E3193370-3CFB-4559-A219-0019AE3CAFEF}" destId="{D77D1DE9-DE3F-4B29-ABEA-E135F41C998C}" srcOrd="0" destOrd="0" parTransId="{B5919C98-3F53-4E2E-8E94-C32CDCE0F93E}" sibTransId="{A1DF4FB2-701A-4ABB-857C-84C4E9001095}"/>
    <dgm:cxn modelId="{9437E054-C5F3-4BF6-B1E3-1E37F4A6AE87}" type="presOf" srcId="{F023C078-49FC-4614-8464-5D34E28A8728}" destId="{3FBB7B31-A2C6-436B-8678-5A7498ACE954}" srcOrd="0" destOrd="0" presId="urn:microsoft.com/office/officeart/2005/8/layout/hList3"/>
    <dgm:cxn modelId="{4A89E418-9639-4E1B-AD31-29919B9B7611}" srcId="{E3193370-3CFB-4559-A219-0019AE3CAFEF}" destId="{E8BE60E1-4E6D-468F-BFCB-42D8300C149D}" srcOrd="2" destOrd="0" parTransId="{7B997FE8-BBC7-42D1-B01E-642653ED8F79}" sibTransId="{26B7483C-56E0-405B-AFC2-71A69CBBA62E}"/>
    <dgm:cxn modelId="{015E7BEE-98AA-4138-ABF8-6CBDBA6CC378}" type="presOf" srcId="{FB6AA570-5A9F-4C14-9FF9-E1825E368BF0}" destId="{807F3990-B9BB-49CD-8A54-2D8AD6658FC1}" srcOrd="0" destOrd="0" presId="urn:microsoft.com/office/officeart/2005/8/layout/hList3"/>
    <dgm:cxn modelId="{EDD583CA-7967-497C-8467-AA7E15356C42}" type="presOf" srcId="{D77D1DE9-DE3F-4B29-ABEA-E135F41C998C}" destId="{EA8BE4F6-1AEE-4839-A51A-C004868B105C}" srcOrd="0" destOrd="0" presId="urn:microsoft.com/office/officeart/2005/8/layout/hList3"/>
    <dgm:cxn modelId="{6A692989-795E-4800-8C72-3CE00183F8E7}" srcId="{E3193370-3CFB-4559-A219-0019AE3CAFEF}" destId="{F023C078-49FC-4614-8464-5D34E28A8728}" srcOrd="1" destOrd="0" parTransId="{4A8F36D5-9E78-4C7E-ACA2-E99B5F34511E}" sibTransId="{E259CAD5-EFC6-4D26-8814-570CE22CD0C1}"/>
    <dgm:cxn modelId="{9BC149E3-0548-41B3-A8C8-18DD6BBEACB0}" type="presOf" srcId="{E8BE60E1-4E6D-468F-BFCB-42D8300C149D}" destId="{F6D964FD-E7E2-42F1-9C8C-852C7B2F7A89}" srcOrd="0" destOrd="0" presId="urn:microsoft.com/office/officeart/2005/8/layout/hList3"/>
    <dgm:cxn modelId="{76B646A2-6706-4B0B-9959-F8D6102A808B}" type="presOf" srcId="{E3193370-3CFB-4559-A219-0019AE3CAFEF}" destId="{A5299A5C-0095-405B-BCA2-DB9ED1EA3EB0}" srcOrd="0" destOrd="0" presId="urn:microsoft.com/office/officeart/2005/8/layout/hList3"/>
    <dgm:cxn modelId="{3CAE547D-AC5A-4D45-8EAD-EB985974AF61}" srcId="{FB6AA570-5A9F-4C14-9FF9-E1825E368BF0}" destId="{E3193370-3CFB-4559-A219-0019AE3CAFEF}" srcOrd="0" destOrd="0" parTransId="{EA4FC4D3-EB81-4CD6-AB05-CF3DD8BCEAA3}" sibTransId="{DD5B0C47-2F3E-46AD-8500-E91E00BE4571}"/>
    <dgm:cxn modelId="{F7F2EC6B-FCA9-44BE-8B66-32E568D16ACD}" type="presParOf" srcId="{807F3990-B9BB-49CD-8A54-2D8AD6658FC1}" destId="{A5299A5C-0095-405B-BCA2-DB9ED1EA3EB0}" srcOrd="0" destOrd="0" presId="urn:microsoft.com/office/officeart/2005/8/layout/hList3"/>
    <dgm:cxn modelId="{22769045-3A09-44B1-9DB6-DC76790DD644}" type="presParOf" srcId="{807F3990-B9BB-49CD-8A54-2D8AD6658FC1}" destId="{1D513D34-1581-4582-AAF2-3EC8643D63FD}" srcOrd="1" destOrd="0" presId="urn:microsoft.com/office/officeart/2005/8/layout/hList3"/>
    <dgm:cxn modelId="{DA583678-82B7-43A8-A3A3-DBE80CE5F449}" type="presParOf" srcId="{1D513D34-1581-4582-AAF2-3EC8643D63FD}" destId="{EA8BE4F6-1AEE-4839-A51A-C004868B105C}" srcOrd="0" destOrd="0" presId="urn:microsoft.com/office/officeart/2005/8/layout/hList3"/>
    <dgm:cxn modelId="{CEAF6461-64D1-4C80-8172-CF14B990497E}" type="presParOf" srcId="{1D513D34-1581-4582-AAF2-3EC8643D63FD}" destId="{3FBB7B31-A2C6-436B-8678-5A7498ACE954}" srcOrd="1" destOrd="0" presId="urn:microsoft.com/office/officeart/2005/8/layout/hList3"/>
    <dgm:cxn modelId="{93BD0F95-1740-4401-AEB5-7E6B5B62EC51}" type="presParOf" srcId="{1D513D34-1581-4582-AAF2-3EC8643D63FD}" destId="{F6D964FD-E7E2-42F1-9C8C-852C7B2F7A89}" srcOrd="2" destOrd="0" presId="urn:microsoft.com/office/officeart/2005/8/layout/hList3"/>
    <dgm:cxn modelId="{918FC684-D171-49F4-8451-508E3FADD4C4}" type="presParOf" srcId="{807F3990-B9BB-49CD-8A54-2D8AD6658FC1}" destId="{7BEC907A-0125-4190-9610-B04DDE8C6A2E}" srcOrd="2" destOrd="0" presId="urn:microsoft.com/office/officeart/2005/8/layout/hList3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B6AA570-5A9F-4C14-9FF9-E1825E368BF0}" type="doc">
      <dgm:prSet loTypeId="urn:microsoft.com/office/officeart/2005/8/layout/hList3" loCatId="list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en-CA"/>
        </a:p>
      </dgm:t>
    </dgm:pt>
    <dgm:pt modelId="{E3193370-3CFB-4559-A219-0019AE3CAFEF}">
      <dgm:prSet phldrT="[Text]"/>
      <dgm:spPr/>
      <dgm:t>
        <a:bodyPr/>
        <a:lstStyle/>
        <a:p>
          <a:r>
            <a:rPr lang="en-CA" dirty="0" smtClean="0"/>
            <a:t>Learning Spirit</a:t>
          </a:r>
          <a:endParaRPr lang="en-CA" dirty="0"/>
        </a:p>
      </dgm:t>
    </dgm:pt>
    <dgm:pt modelId="{EA4FC4D3-EB81-4CD6-AB05-CF3DD8BCEAA3}" type="parTrans" cxnId="{3CAE547D-AC5A-4D45-8EAD-EB985974AF61}">
      <dgm:prSet/>
      <dgm:spPr/>
      <dgm:t>
        <a:bodyPr/>
        <a:lstStyle/>
        <a:p>
          <a:endParaRPr lang="en-CA"/>
        </a:p>
      </dgm:t>
    </dgm:pt>
    <dgm:pt modelId="{DD5B0C47-2F3E-46AD-8500-E91E00BE4571}" type="sibTrans" cxnId="{3CAE547D-AC5A-4D45-8EAD-EB985974AF61}">
      <dgm:prSet/>
      <dgm:spPr/>
      <dgm:t>
        <a:bodyPr/>
        <a:lstStyle/>
        <a:p>
          <a:endParaRPr lang="en-CA"/>
        </a:p>
      </dgm:t>
    </dgm:pt>
    <dgm:pt modelId="{D77D1DE9-DE3F-4B29-ABEA-E135F41C998C}">
      <dgm:prSet phldrT="[Text]"/>
      <dgm:spPr/>
      <dgm:t>
        <a:bodyPr/>
        <a:lstStyle/>
        <a:p>
          <a:r>
            <a:rPr lang="en-CA" dirty="0" smtClean="0"/>
            <a:t>Provincial Learning Outcomes</a:t>
          </a:r>
          <a:endParaRPr lang="en-CA" dirty="0"/>
        </a:p>
      </dgm:t>
    </dgm:pt>
    <dgm:pt modelId="{B5919C98-3F53-4E2E-8E94-C32CDCE0F93E}" type="parTrans" cxnId="{E964454D-9C19-49BB-8175-6F5682CAC96B}">
      <dgm:prSet/>
      <dgm:spPr/>
      <dgm:t>
        <a:bodyPr/>
        <a:lstStyle/>
        <a:p>
          <a:endParaRPr lang="en-CA"/>
        </a:p>
      </dgm:t>
    </dgm:pt>
    <dgm:pt modelId="{A1DF4FB2-701A-4ABB-857C-84C4E9001095}" type="sibTrans" cxnId="{E964454D-9C19-49BB-8175-6F5682CAC96B}">
      <dgm:prSet/>
      <dgm:spPr/>
      <dgm:t>
        <a:bodyPr/>
        <a:lstStyle/>
        <a:p>
          <a:endParaRPr lang="en-CA"/>
        </a:p>
      </dgm:t>
    </dgm:pt>
    <dgm:pt modelId="{F023C078-49FC-4614-8464-5D34E28A8728}">
      <dgm:prSet phldrT="[Text]"/>
      <dgm:spPr/>
      <dgm:t>
        <a:bodyPr/>
        <a:lstStyle/>
        <a:p>
          <a:r>
            <a:rPr lang="en-CA" dirty="0" smtClean="0"/>
            <a:t>Cross Cultural Standards</a:t>
          </a:r>
          <a:endParaRPr lang="en-CA" dirty="0"/>
        </a:p>
      </dgm:t>
    </dgm:pt>
    <dgm:pt modelId="{4A8F36D5-9E78-4C7E-ACA2-E99B5F34511E}" type="parTrans" cxnId="{6A692989-795E-4800-8C72-3CE00183F8E7}">
      <dgm:prSet/>
      <dgm:spPr/>
      <dgm:t>
        <a:bodyPr/>
        <a:lstStyle/>
        <a:p>
          <a:endParaRPr lang="en-CA"/>
        </a:p>
      </dgm:t>
    </dgm:pt>
    <dgm:pt modelId="{E259CAD5-EFC6-4D26-8814-570CE22CD0C1}" type="sibTrans" cxnId="{6A692989-795E-4800-8C72-3CE00183F8E7}">
      <dgm:prSet/>
      <dgm:spPr/>
      <dgm:t>
        <a:bodyPr/>
        <a:lstStyle/>
        <a:p>
          <a:endParaRPr lang="en-CA"/>
        </a:p>
      </dgm:t>
    </dgm:pt>
    <dgm:pt modelId="{E8BE60E1-4E6D-468F-BFCB-42D8300C149D}">
      <dgm:prSet phldrT="[Text]"/>
      <dgm:spPr/>
      <dgm:t>
        <a:bodyPr/>
        <a:lstStyle/>
        <a:p>
          <a:r>
            <a:rPr lang="en-CA" dirty="0" smtClean="0"/>
            <a:t>Digital Literacy Competencies</a:t>
          </a:r>
          <a:endParaRPr lang="en-CA" dirty="0"/>
        </a:p>
      </dgm:t>
    </dgm:pt>
    <dgm:pt modelId="{7B997FE8-BBC7-42D1-B01E-642653ED8F79}" type="parTrans" cxnId="{4A89E418-9639-4E1B-AD31-29919B9B7611}">
      <dgm:prSet/>
      <dgm:spPr/>
      <dgm:t>
        <a:bodyPr/>
        <a:lstStyle/>
        <a:p>
          <a:endParaRPr lang="en-CA"/>
        </a:p>
      </dgm:t>
    </dgm:pt>
    <dgm:pt modelId="{26B7483C-56E0-405B-AFC2-71A69CBBA62E}" type="sibTrans" cxnId="{4A89E418-9639-4E1B-AD31-29919B9B7611}">
      <dgm:prSet/>
      <dgm:spPr/>
      <dgm:t>
        <a:bodyPr/>
        <a:lstStyle/>
        <a:p>
          <a:endParaRPr lang="en-CA"/>
        </a:p>
      </dgm:t>
    </dgm:pt>
    <dgm:pt modelId="{807F3990-B9BB-49CD-8A54-2D8AD6658FC1}" type="pres">
      <dgm:prSet presAssocID="{FB6AA570-5A9F-4C14-9FF9-E1825E368BF0}" presName="composite" presStyleCnt="0">
        <dgm:presLayoutVars>
          <dgm:chMax val="1"/>
          <dgm:dir/>
          <dgm:resizeHandles val="exact"/>
        </dgm:presLayoutVars>
      </dgm:prSet>
      <dgm:spPr/>
    </dgm:pt>
    <dgm:pt modelId="{A5299A5C-0095-405B-BCA2-DB9ED1EA3EB0}" type="pres">
      <dgm:prSet presAssocID="{E3193370-3CFB-4559-A219-0019AE3CAFEF}" presName="roof" presStyleLbl="dkBgShp" presStyleIdx="0" presStyleCnt="2"/>
      <dgm:spPr/>
    </dgm:pt>
    <dgm:pt modelId="{1D513D34-1581-4582-AAF2-3EC8643D63FD}" type="pres">
      <dgm:prSet presAssocID="{E3193370-3CFB-4559-A219-0019AE3CAFEF}" presName="pillars" presStyleCnt="0"/>
      <dgm:spPr/>
    </dgm:pt>
    <dgm:pt modelId="{EA8BE4F6-1AEE-4839-A51A-C004868B105C}" type="pres">
      <dgm:prSet presAssocID="{E3193370-3CFB-4559-A219-0019AE3CAFEF}" presName="pillar1" presStyleLbl="node1" presStyleIdx="0" presStyleCnt="3">
        <dgm:presLayoutVars>
          <dgm:bulletEnabled val="1"/>
        </dgm:presLayoutVars>
      </dgm:prSet>
      <dgm:spPr/>
    </dgm:pt>
    <dgm:pt modelId="{3FBB7B31-A2C6-436B-8678-5A7498ACE954}" type="pres">
      <dgm:prSet presAssocID="{F023C078-49FC-4614-8464-5D34E28A8728}" presName="pillarX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F6D964FD-E7E2-42F1-9C8C-852C7B2F7A89}" type="pres">
      <dgm:prSet presAssocID="{E8BE60E1-4E6D-468F-BFCB-42D8300C149D}" presName="pillarX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CA"/>
        </a:p>
      </dgm:t>
    </dgm:pt>
    <dgm:pt modelId="{7BEC907A-0125-4190-9610-B04DDE8C6A2E}" type="pres">
      <dgm:prSet presAssocID="{E3193370-3CFB-4559-A219-0019AE3CAFEF}" presName="base" presStyleLbl="dkBgShp" presStyleIdx="1" presStyleCnt="2"/>
      <dgm:spPr/>
    </dgm:pt>
  </dgm:ptLst>
  <dgm:cxnLst>
    <dgm:cxn modelId="{E964454D-9C19-49BB-8175-6F5682CAC96B}" srcId="{E3193370-3CFB-4559-A219-0019AE3CAFEF}" destId="{D77D1DE9-DE3F-4B29-ABEA-E135F41C998C}" srcOrd="0" destOrd="0" parTransId="{B5919C98-3F53-4E2E-8E94-C32CDCE0F93E}" sibTransId="{A1DF4FB2-701A-4ABB-857C-84C4E9001095}"/>
    <dgm:cxn modelId="{1992BD5A-7B1D-4AD2-84C5-4F1083929E4E}" type="presOf" srcId="{D77D1DE9-DE3F-4B29-ABEA-E135F41C998C}" destId="{EA8BE4F6-1AEE-4839-A51A-C004868B105C}" srcOrd="0" destOrd="0" presId="urn:microsoft.com/office/officeart/2005/8/layout/hList3"/>
    <dgm:cxn modelId="{4A89E418-9639-4E1B-AD31-29919B9B7611}" srcId="{E3193370-3CFB-4559-A219-0019AE3CAFEF}" destId="{E8BE60E1-4E6D-468F-BFCB-42D8300C149D}" srcOrd="2" destOrd="0" parTransId="{7B997FE8-BBC7-42D1-B01E-642653ED8F79}" sibTransId="{26B7483C-56E0-405B-AFC2-71A69CBBA62E}"/>
    <dgm:cxn modelId="{56850F91-75A5-446F-8CF1-3AE4636B240F}" type="presOf" srcId="{E3193370-3CFB-4559-A219-0019AE3CAFEF}" destId="{A5299A5C-0095-405B-BCA2-DB9ED1EA3EB0}" srcOrd="0" destOrd="0" presId="urn:microsoft.com/office/officeart/2005/8/layout/hList3"/>
    <dgm:cxn modelId="{C12A52CA-871D-49D1-96D3-9977573B1F6F}" type="presOf" srcId="{F023C078-49FC-4614-8464-5D34E28A8728}" destId="{3FBB7B31-A2C6-436B-8678-5A7498ACE954}" srcOrd="0" destOrd="0" presId="urn:microsoft.com/office/officeart/2005/8/layout/hList3"/>
    <dgm:cxn modelId="{E2CC02D3-E88D-45D4-9F7D-18FD99286D19}" type="presOf" srcId="{FB6AA570-5A9F-4C14-9FF9-E1825E368BF0}" destId="{807F3990-B9BB-49CD-8A54-2D8AD6658FC1}" srcOrd="0" destOrd="0" presId="urn:microsoft.com/office/officeart/2005/8/layout/hList3"/>
    <dgm:cxn modelId="{0A230C3D-A083-4780-8872-76F736C1F8FB}" type="presOf" srcId="{E8BE60E1-4E6D-468F-BFCB-42D8300C149D}" destId="{F6D964FD-E7E2-42F1-9C8C-852C7B2F7A89}" srcOrd="0" destOrd="0" presId="urn:microsoft.com/office/officeart/2005/8/layout/hList3"/>
    <dgm:cxn modelId="{6A692989-795E-4800-8C72-3CE00183F8E7}" srcId="{E3193370-3CFB-4559-A219-0019AE3CAFEF}" destId="{F023C078-49FC-4614-8464-5D34E28A8728}" srcOrd="1" destOrd="0" parTransId="{4A8F36D5-9E78-4C7E-ACA2-E99B5F34511E}" sibTransId="{E259CAD5-EFC6-4D26-8814-570CE22CD0C1}"/>
    <dgm:cxn modelId="{3CAE547D-AC5A-4D45-8EAD-EB985974AF61}" srcId="{FB6AA570-5A9F-4C14-9FF9-E1825E368BF0}" destId="{E3193370-3CFB-4559-A219-0019AE3CAFEF}" srcOrd="0" destOrd="0" parTransId="{EA4FC4D3-EB81-4CD6-AB05-CF3DD8BCEAA3}" sibTransId="{DD5B0C47-2F3E-46AD-8500-E91E00BE4571}"/>
    <dgm:cxn modelId="{557D6005-7156-466E-8638-18DCE4DA3824}" type="presParOf" srcId="{807F3990-B9BB-49CD-8A54-2D8AD6658FC1}" destId="{A5299A5C-0095-405B-BCA2-DB9ED1EA3EB0}" srcOrd="0" destOrd="0" presId="urn:microsoft.com/office/officeart/2005/8/layout/hList3"/>
    <dgm:cxn modelId="{A59FEB5E-A551-4AD4-9E8C-EFA593A968F6}" type="presParOf" srcId="{807F3990-B9BB-49CD-8A54-2D8AD6658FC1}" destId="{1D513D34-1581-4582-AAF2-3EC8643D63FD}" srcOrd="1" destOrd="0" presId="urn:microsoft.com/office/officeart/2005/8/layout/hList3"/>
    <dgm:cxn modelId="{69A22DEB-F497-42F1-A3B6-80B046BE2A4D}" type="presParOf" srcId="{1D513D34-1581-4582-AAF2-3EC8643D63FD}" destId="{EA8BE4F6-1AEE-4839-A51A-C004868B105C}" srcOrd="0" destOrd="0" presId="urn:microsoft.com/office/officeart/2005/8/layout/hList3"/>
    <dgm:cxn modelId="{79AEC353-8D9E-4070-8633-728B1E9D6238}" type="presParOf" srcId="{1D513D34-1581-4582-AAF2-3EC8643D63FD}" destId="{3FBB7B31-A2C6-436B-8678-5A7498ACE954}" srcOrd="1" destOrd="0" presId="urn:microsoft.com/office/officeart/2005/8/layout/hList3"/>
    <dgm:cxn modelId="{6AE94113-B25F-4D7B-8677-0B42B63394B9}" type="presParOf" srcId="{1D513D34-1581-4582-AAF2-3EC8643D63FD}" destId="{F6D964FD-E7E2-42F1-9C8C-852C7B2F7A89}" srcOrd="2" destOrd="0" presId="urn:microsoft.com/office/officeart/2005/8/layout/hList3"/>
    <dgm:cxn modelId="{940B5810-4E42-4457-96A3-2A6774449A20}" type="presParOf" srcId="{807F3990-B9BB-49CD-8A54-2D8AD6658FC1}" destId="{7BEC907A-0125-4190-9610-B04DDE8C6A2E}" srcOrd="2" destOrd="0" presId="urn:microsoft.com/office/officeart/2005/8/layout/hList3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A5299A5C-0095-405B-BCA2-DB9ED1EA3EB0}">
      <dsp:nvSpPr>
        <dsp:cNvPr id="0" name=""/>
        <dsp:cNvSpPr/>
      </dsp:nvSpPr>
      <dsp:spPr>
        <a:xfrm>
          <a:off x="0" y="0"/>
          <a:ext cx="6072335" cy="1214467"/>
        </a:xfrm>
        <a:prstGeom prst="rect">
          <a:avLst/>
        </a:prstGeom>
        <a:solidFill>
          <a:schemeClr val="accent3">
            <a:shade val="9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5600" kern="1200" dirty="0" smtClean="0"/>
            <a:t>Learning Spirit</a:t>
          </a:r>
          <a:endParaRPr lang="en-CA" sz="5600" kern="1200" dirty="0"/>
        </a:p>
      </dsp:txBody>
      <dsp:txXfrm>
        <a:off x="0" y="0"/>
        <a:ext cx="6072335" cy="1214467"/>
      </dsp:txXfrm>
    </dsp:sp>
    <dsp:sp modelId="{EA8BE4F6-1AEE-4839-A51A-C004868B105C}">
      <dsp:nvSpPr>
        <dsp:cNvPr id="0" name=""/>
        <dsp:cNvSpPr/>
      </dsp:nvSpPr>
      <dsp:spPr>
        <a:xfrm>
          <a:off x="2965" y="1214467"/>
          <a:ext cx="2022135" cy="2550381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2500" kern="1200" dirty="0" smtClean="0"/>
            <a:t>Provincial Learning Outcomes</a:t>
          </a:r>
          <a:endParaRPr lang="en-CA" sz="2500" kern="1200" dirty="0"/>
        </a:p>
      </dsp:txBody>
      <dsp:txXfrm>
        <a:off x="2965" y="1214467"/>
        <a:ext cx="2022135" cy="2550381"/>
      </dsp:txXfrm>
    </dsp:sp>
    <dsp:sp modelId="{3FBB7B31-A2C6-436B-8678-5A7498ACE954}">
      <dsp:nvSpPr>
        <dsp:cNvPr id="0" name=""/>
        <dsp:cNvSpPr/>
      </dsp:nvSpPr>
      <dsp:spPr>
        <a:xfrm>
          <a:off x="2025100" y="1214467"/>
          <a:ext cx="2022135" cy="2550381"/>
        </a:xfrm>
        <a:prstGeom prst="rect">
          <a:avLst/>
        </a:prstGeom>
        <a:solidFill>
          <a:schemeClr val="accent3">
            <a:hueOff val="5625132"/>
            <a:satOff val="-8440"/>
            <a:lumOff val="-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2500" kern="1200" dirty="0" smtClean="0"/>
            <a:t>Cross Cultural Standards</a:t>
          </a:r>
          <a:endParaRPr lang="en-CA" sz="2500" kern="1200" dirty="0"/>
        </a:p>
      </dsp:txBody>
      <dsp:txXfrm>
        <a:off x="2025100" y="1214467"/>
        <a:ext cx="2022135" cy="2550381"/>
      </dsp:txXfrm>
    </dsp:sp>
    <dsp:sp modelId="{F6D964FD-E7E2-42F1-9C8C-852C7B2F7A89}">
      <dsp:nvSpPr>
        <dsp:cNvPr id="0" name=""/>
        <dsp:cNvSpPr/>
      </dsp:nvSpPr>
      <dsp:spPr>
        <a:xfrm>
          <a:off x="4047235" y="1214467"/>
          <a:ext cx="2022135" cy="2550381"/>
        </a:xfrm>
        <a:prstGeom prst="rect">
          <a:avLst/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2500" kern="1200" dirty="0" smtClean="0"/>
            <a:t>Digital Literacy Competencies</a:t>
          </a:r>
          <a:endParaRPr lang="en-CA" sz="2500" kern="1200" dirty="0"/>
        </a:p>
      </dsp:txBody>
      <dsp:txXfrm>
        <a:off x="4047235" y="1214467"/>
        <a:ext cx="2022135" cy="2550381"/>
      </dsp:txXfrm>
    </dsp:sp>
    <dsp:sp modelId="{7BEC907A-0125-4190-9610-B04DDE8C6A2E}">
      <dsp:nvSpPr>
        <dsp:cNvPr id="0" name=""/>
        <dsp:cNvSpPr/>
      </dsp:nvSpPr>
      <dsp:spPr>
        <a:xfrm>
          <a:off x="0" y="3764848"/>
          <a:ext cx="6072335" cy="283375"/>
        </a:xfrm>
        <a:prstGeom prst="rect">
          <a:avLst/>
        </a:prstGeom>
        <a:solidFill>
          <a:schemeClr val="accent3">
            <a:shade val="9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A5299A5C-0095-405B-BCA2-DB9ED1EA3EB0}">
      <dsp:nvSpPr>
        <dsp:cNvPr id="0" name=""/>
        <dsp:cNvSpPr/>
      </dsp:nvSpPr>
      <dsp:spPr>
        <a:xfrm>
          <a:off x="0" y="0"/>
          <a:ext cx="6072335" cy="1214467"/>
        </a:xfrm>
        <a:prstGeom prst="rect">
          <a:avLst/>
        </a:prstGeom>
        <a:solidFill>
          <a:schemeClr val="accent3">
            <a:shade val="9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5600" kern="1200" dirty="0" smtClean="0"/>
            <a:t>Learning Spirit</a:t>
          </a:r>
          <a:endParaRPr lang="en-CA" sz="5600" kern="1200" dirty="0"/>
        </a:p>
      </dsp:txBody>
      <dsp:txXfrm>
        <a:off x="0" y="0"/>
        <a:ext cx="6072335" cy="1214467"/>
      </dsp:txXfrm>
    </dsp:sp>
    <dsp:sp modelId="{EA8BE4F6-1AEE-4839-A51A-C004868B105C}">
      <dsp:nvSpPr>
        <dsp:cNvPr id="0" name=""/>
        <dsp:cNvSpPr/>
      </dsp:nvSpPr>
      <dsp:spPr>
        <a:xfrm>
          <a:off x="2965" y="1214467"/>
          <a:ext cx="2022135" cy="2550381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2500" kern="1200" dirty="0" smtClean="0"/>
            <a:t>Provincial Learning Outcomes</a:t>
          </a:r>
          <a:endParaRPr lang="en-CA" sz="2500" kern="1200" dirty="0"/>
        </a:p>
      </dsp:txBody>
      <dsp:txXfrm>
        <a:off x="2965" y="1214467"/>
        <a:ext cx="2022135" cy="2550381"/>
      </dsp:txXfrm>
    </dsp:sp>
    <dsp:sp modelId="{3FBB7B31-A2C6-436B-8678-5A7498ACE954}">
      <dsp:nvSpPr>
        <dsp:cNvPr id="0" name=""/>
        <dsp:cNvSpPr/>
      </dsp:nvSpPr>
      <dsp:spPr>
        <a:xfrm>
          <a:off x="2025100" y="1214467"/>
          <a:ext cx="2022135" cy="2550381"/>
        </a:xfrm>
        <a:prstGeom prst="rect">
          <a:avLst/>
        </a:prstGeom>
        <a:solidFill>
          <a:schemeClr val="accent3">
            <a:hueOff val="5625132"/>
            <a:satOff val="-8440"/>
            <a:lumOff val="-1373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2500" kern="1200" dirty="0" smtClean="0"/>
            <a:t>Cross Cultural Standards</a:t>
          </a:r>
          <a:endParaRPr lang="en-CA" sz="2500" kern="1200" dirty="0"/>
        </a:p>
      </dsp:txBody>
      <dsp:txXfrm>
        <a:off x="2025100" y="1214467"/>
        <a:ext cx="2022135" cy="2550381"/>
      </dsp:txXfrm>
    </dsp:sp>
    <dsp:sp modelId="{F6D964FD-E7E2-42F1-9C8C-852C7B2F7A89}">
      <dsp:nvSpPr>
        <dsp:cNvPr id="0" name=""/>
        <dsp:cNvSpPr/>
      </dsp:nvSpPr>
      <dsp:spPr>
        <a:xfrm>
          <a:off x="4047235" y="1214467"/>
          <a:ext cx="2022135" cy="2550381"/>
        </a:xfrm>
        <a:prstGeom prst="rect">
          <a:avLst/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CA" sz="2500" kern="1200" dirty="0" smtClean="0"/>
            <a:t>Digital Literacy Competencies</a:t>
          </a:r>
          <a:endParaRPr lang="en-CA" sz="2500" kern="1200" dirty="0"/>
        </a:p>
      </dsp:txBody>
      <dsp:txXfrm>
        <a:off x="4047235" y="1214467"/>
        <a:ext cx="2022135" cy="2550381"/>
      </dsp:txXfrm>
    </dsp:sp>
    <dsp:sp modelId="{7BEC907A-0125-4190-9610-B04DDE8C6A2E}">
      <dsp:nvSpPr>
        <dsp:cNvPr id="0" name=""/>
        <dsp:cNvSpPr/>
      </dsp:nvSpPr>
      <dsp:spPr>
        <a:xfrm>
          <a:off x="0" y="3764848"/>
          <a:ext cx="6072335" cy="283375"/>
        </a:xfrm>
        <a:prstGeom prst="rect">
          <a:avLst/>
        </a:prstGeom>
        <a:solidFill>
          <a:schemeClr val="accent3">
            <a:shade val="9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3">
  <dgm:title val=""/>
  <dgm:desc val=""/>
  <dgm:catLst>
    <dgm:cat type="list" pri="1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5" srcId="0" destId="1" srcOrd="0" destOrd="0"/>
        <dgm:cxn modelId="6" srcId="1" destId="2" srcOrd="0" destOrd="0"/>
        <dgm:cxn modelId="7" srcId="1" destId="3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</dgm:ptLst>
      <dgm:cxnLst>
        <dgm:cxn modelId="6" srcId="0" destId="1" srcOrd="0" destOrd="0"/>
        <dgm:cxn modelId="7" srcId="1" destId="2" srcOrd="0" destOrd="0"/>
        <dgm:cxn modelId="8" srcId="1" destId="3" srcOrd="1" destOrd="0"/>
        <dgm:cxn modelId="9" srcId="1" destId="4" srcOrd="2" destOrd="0"/>
        <dgm:cxn modelId="10" srcId="1" destId="5" srcOrd="3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roof" refType="w"/>
      <dgm:constr type="h" for="ch" forName="roof" refType="h" fact="0.3"/>
      <dgm:constr type="primFontSz" for="ch" forName="roof" val="65"/>
      <dgm:constr type="w" for="ch" forName="pillars" refType="w"/>
      <dgm:constr type="h" for="ch" forName="pillars" refType="h" fact="0.63"/>
      <dgm:constr type="t" for="ch" forName="pillars" refType="h" fact="0.3"/>
      <dgm:constr type="primFontSz" for="des" forName="pillar1" val="65"/>
      <dgm:constr type="primFontSz" for="des" forName="pillarX" refType="primFontSz" refFor="des" refForName="pillar1" op="equ"/>
      <dgm:constr type="w" for="ch" forName="base" refType="w"/>
      <dgm:constr type="h" for="ch" forName="base" refType="h" fact="0.07"/>
      <dgm:constr type="t" for="ch" forName="base" refType="h" fact="0.93"/>
    </dgm:constrLst>
    <dgm:ruleLst/>
    <dgm:forEach name="Name0" axis="ch" ptType="node" cnt="1">
      <dgm:layoutNode name="roof" styleLbl="dkBgShp">
        <dgm:alg type="tx"/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pillars" styleLbl="node1">
        <dgm:choose name="Name1">
          <dgm:if name="Name2" func="var" arg="dir" op="equ" val="norm">
            <dgm:alg type="lin">
              <dgm:param type="linDir" val="fromL"/>
            </dgm:alg>
          </dgm:if>
          <dgm:else name="Name3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illar1" refType="w"/>
          <dgm:constr type="h" for="ch" forName="pillar1" refType="h"/>
          <dgm:constr type="w" for="ch" forName="pillarX" refType="w"/>
          <dgm:constr type="h" for="ch" forName="pillarX" refType="h"/>
        </dgm:constrLst>
        <dgm:ruleLst/>
        <dgm:layoutNode name="pillar1" styleLbl="node1">
          <dgm:varLst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forEach name="Name4" axis="ch" ptType="node" st="2">
          <dgm:layoutNode name="pillarX" styleLbl="node1">
            <dgm:varLst>
              <dgm:bulletEnabled val="1"/>
            </dgm:varLst>
            <dgm:alg type="tx"/>
            <dgm:shape xmlns:r="http://schemas.openxmlformats.org/officeDocument/2006/relationships" type="rect" r:blip="">
              <dgm:adjLst/>
            </dgm:shape>
            <dgm:presOf axis="desOrSelf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forEach>
      </dgm:layoutNode>
      <dgm:layoutNode name="base" styleLbl="dkBgShp">
        <dgm:alg type="sp"/>
        <dgm:shape xmlns:r="http://schemas.openxmlformats.org/officeDocument/2006/relationships" type="rect" r:blip="">
          <dgm:adjLst/>
        </dgm:shape>
        <dgm:presOf/>
        <dgm:constrLst/>
        <dgm:ruleLst/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3">
  <dgm:title val=""/>
  <dgm:desc val=""/>
  <dgm:catLst>
    <dgm:cat type="list" pri="19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5" srcId="0" destId="1" srcOrd="0" destOrd="0"/>
        <dgm:cxn modelId="6" srcId="1" destId="2" srcOrd="0" destOrd="0"/>
        <dgm:cxn modelId="7" srcId="1" destId="3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</dgm:ptLst>
      <dgm:cxnLst>
        <dgm:cxn modelId="6" srcId="0" destId="1" srcOrd="0" destOrd="0"/>
        <dgm:cxn modelId="7" srcId="1" destId="2" srcOrd="0" destOrd="0"/>
        <dgm:cxn modelId="8" srcId="1" destId="3" srcOrd="1" destOrd="0"/>
        <dgm:cxn modelId="9" srcId="1" destId="4" srcOrd="2" destOrd="0"/>
        <dgm:cxn modelId="10" srcId="1" destId="5" srcOrd="3" destOrd="0"/>
      </dgm:cxnLst>
      <dgm:bg/>
      <dgm:whole/>
    </dgm:dataModel>
  </dgm:clrData>
  <dgm:layoutNode name="composite">
    <dgm:varLst>
      <dgm:chMax val="1"/>
      <dgm:dir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roof" refType="w"/>
      <dgm:constr type="h" for="ch" forName="roof" refType="h" fact="0.3"/>
      <dgm:constr type="primFontSz" for="ch" forName="roof" val="65"/>
      <dgm:constr type="w" for="ch" forName="pillars" refType="w"/>
      <dgm:constr type="h" for="ch" forName="pillars" refType="h" fact="0.63"/>
      <dgm:constr type="t" for="ch" forName="pillars" refType="h" fact="0.3"/>
      <dgm:constr type="primFontSz" for="des" forName="pillar1" val="65"/>
      <dgm:constr type="primFontSz" for="des" forName="pillarX" refType="primFontSz" refFor="des" refForName="pillar1" op="equ"/>
      <dgm:constr type="w" for="ch" forName="base" refType="w"/>
      <dgm:constr type="h" for="ch" forName="base" refType="h" fact="0.07"/>
      <dgm:constr type="t" for="ch" forName="base" refType="h" fact="0.93"/>
    </dgm:constrLst>
    <dgm:ruleLst/>
    <dgm:forEach name="Name0" axis="ch" ptType="node" cnt="1">
      <dgm:layoutNode name="roof" styleLbl="dkBgShp">
        <dgm:alg type="tx"/>
        <dgm:shape xmlns:r="http://schemas.openxmlformats.org/officeDocument/2006/relationships" type="rect" r:blip="">
          <dgm:adjLst/>
        </dgm:shape>
        <dgm:presOf axis="self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layoutNode name="pillars" styleLbl="node1">
        <dgm:choose name="Name1">
          <dgm:if name="Name2" func="var" arg="dir" op="equ" val="norm">
            <dgm:alg type="lin">
              <dgm:param type="linDir" val="fromL"/>
            </dgm:alg>
          </dgm:if>
          <dgm:else name="Name3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illar1" refType="w"/>
          <dgm:constr type="h" for="ch" forName="pillar1" refType="h"/>
          <dgm:constr type="w" for="ch" forName="pillarX" refType="w"/>
          <dgm:constr type="h" for="ch" forName="pillarX" refType="h"/>
        </dgm:constrLst>
        <dgm:ruleLst/>
        <dgm:layoutNode name="pillar1" styleLbl="node1">
          <dgm:varLst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forEach name="Name4" axis="ch" ptType="node" st="2">
          <dgm:layoutNode name="pillarX" styleLbl="node1">
            <dgm:varLst>
              <dgm:bulletEnabled val="1"/>
            </dgm:varLst>
            <dgm:alg type="tx"/>
            <dgm:shape xmlns:r="http://schemas.openxmlformats.org/officeDocument/2006/relationships" type="rect" r:blip="">
              <dgm:adjLst/>
            </dgm:shape>
            <dgm:presOf axis="desOrSelf" ptType="node"/>
            <dgm:constrLst>
              <dgm:constr type="lMarg" refType="primFontSz" fact="0.3"/>
              <dgm:constr type="rMarg" refType="primFontSz" fact="0.3"/>
              <dgm:constr type="tMarg" refType="primFontSz" fact="0.3"/>
              <dgm:constr type="bMarg" refType="primFontSz" fact="0.3"/>
            </dgm:constrLst>
            <dgm:ruleLst>
              <dgm:rule type="primFontSz" val="5" fact="NaN" max="NaN"/>
            </dgm:ruleLst>
          </dgm:layoutNode>
        </dgm:forEach>
      </dgm:layoutNode>
      <dgm:layoutNode name="base" styleLbl="dkBgShp">
        <dgm:alg type="sp"/>
        <dgm:shape xmlns:r="http://schemas.openxmlformats.org/officeDocument/2006/relationships" type="rect" r:blip="">
          <dgm:adjLst/>
        </dgm:shape>
        <dgm:presOf/>
        <dgm:constrLst/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CA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CA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CA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B48498-5A27-41FD-9167-63AF7A16A832}" type="datetimeFigureOut">
              <a:rPr lang="en-CA" smtClean="0"/>
              <a:t>25/07/2013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A90FFEA-CD7D-459B-92FF-8EDF296EB765}" type="slidenum">
              <a:rPr lang="en-CA" smtClean="0"/>
              <a:t>‹#›</a:t>
            </a:fld>
            <a:endParaRPr lang="en-C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/>
        </p:nvGraphicFramePr>
        <p:xfrm>
          <a:off x="1524000" y="1412776"/>
          <a:ext cx="6072336" cy="40482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3" name="Diagram 2"/>
          <p:cNvGraphicFramePr/>
          <p:nvPr/>
        </p:nvGraphicFramePr>
        <p:xfrm>
          <a:off x="1547664" y="1412776"/>
          <a:ext cx="6072336" cy="40482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22</Words>
  <Application>Microsoft Office PowerPoint</Application>
  <PresentationFormat>On-screen Show (4:3)</PresentationFormat>
  <Paragraphs>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Verena</dc:creator>
  <cp:lastModifiedBy>Verena</cp:lastModifiedBy>
  <cp:revision>2</cp:revision>
  <dcterms:created xsi:type="dcterms:W3CDTF">2013-07-25T20:37:54Z</dcterms:created>
  <dcterms:modified xsi:type="dcterms:W3CDTF">2013-07-25T20:48:58Z</dcterms:modified>
</cp:coreProperties>
</file>

<file path=docProps/thumbnail.jpeg>
</file>